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A0764-A460-4DDF-B364-56538219A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6FFF3-95D6-47FF-954E-7E3EE0FE5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1C3A4-FB89-4FDC-834C-7708FB447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5D0-39C8-45BB-8416-CA4A1790A8CC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2A419-2C97-4001-8517-57073104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C22CB-EF01-4AB5-A4CA-09F2143C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F99D-19C8-46A7-9DBF-B15842D8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4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98B1F-1F01-4E6B-9ACF-1BCF7D60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ADE4E-9860-4C04-BDD8-E9DFC1ACE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55C63-2DE3-4C7C-8E55-BA03FC33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5D0-39C8-45BB-8416-CA4A1790A8CC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9148B-C1B5-4778-B291-5DEA19EC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2D6AF-EF62-49D8-AF13-D07DD8CC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F99D-19C8-46A7-9DBF-B15842D8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8BDB9E-46C4-4CC7-8054-254D0C13F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E58AD-375E-4F2E-A007-196D6A403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02B6E-7060-4C34-A68E-F348185E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5D0-39C8-45BB-8416-CA4A1790A8CC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4B43B-AC05-49AE-958B-A0C1A213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968E1-8FCF-430B-9993-2D55F8A1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F99D-19C8-46A7-9DBF-B15842D8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4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6812-DF68-4B6F-AEE0-948C90AF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8521F-0D91-4316-8365-9764C1183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F710E-6432-4717-AE1E-FC525996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5D0-39C8-45BB-8416-CA4A1790A8CC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91B46-A9E2-487A-9B4A-81BC8BC70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FA649-FCC3-4FBD-A321-0C45708B4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F99D-19C8-46A7-9DBF-B15842D8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2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BC29-6622-4F23-B4E9-3116C9511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9F2BA-4BC0-4AE3-881E-37DAE55C0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2F9A9-683E-4236-B544-ED6E5D65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5D0-39C8-45BB-8416-CA4A1790A8CC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98F04-33A0-47B1-A9E7-80EEAB5D7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F5908-BD32-4975-990C-648B80EA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F99D-19C8-46A7-9DBF-B15842D8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88C44-0F74-4EBD-AC21-6D27E87E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F9B6E-00D7-48C8-B92A-7CC6C958A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86522-5A9C-4C01-AE63-CA04E8ACB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2894D-2652-4D60-8870-F55F15E2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5D0-39C8-45BB-8416-CA4A1790A8CC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7D152-198A-4152-9BC4-CFB3E276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BF20B-830D-4FB4-9727-6886537DA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F99D-19C8-46A7-9DBF-B15842D8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1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0FBAA-D665-4BF9-B01C-D483A29C3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F25D1-002A-4FC0-A4A8-D43DC441E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CAB66-46B4-4592-BE81-0A65A0B9E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3D1C5-EE93-4392-B640-0ACCB7A42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2B774-A4A4-43CF-A9D1-3C6FEA1F0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D4048F-4E1F-41CA-BC04-32567B10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5D0-39C8-45BB-8416-CA4A1790A8CC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09A3CE-6095-4F4E-A7FE-A997C092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A29C57-359B-456F-B127-7DD6F0BB4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F99D-19C8-46A7-9DBF-B15842D8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0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DF97D-CB6A-4E28-8D64-67CF3054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93F84-8805-47AB-919E-828AE33ED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5D0-39C8-45BB-8416-CA4A1790A8CC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E1BE5-CEFF-42DC-AF34-D83B7255C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4103F-F84A-4AE6-8200-6F8AB316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F99D-19C8-46A7-9DBF-B15842D8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9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59560C-7CF9-4B43-9988-130C7471A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5D0-39C8-45BB-8416-CA4A1790A8CC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CCC40-D6DF-4065-8C89-717FF00B9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CA499-F284-442F-AA27-CFFA4257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F99D-19C8-46A7-9DBF-B15842D8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8D9E9-4A5B-4AE8-B9D7-A8D3DB734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ED60A-4B6A-4277-BDFE-EE67EF94A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F1016-14F0-43F5-BB83-516218521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6EA87-AE21-4E75-885E-451EDA48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5D0-39C8-45BB-8416-CA4A1790A8CC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8707D-422E-4AC7-821C-89E1A66DC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5476F-4BD1-44E9-830E-B18866B3A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F99D-19C8-46A7-9DBF-B15842D8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07DB0-008B-4478-9F98-9D3BB0E6B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FC2AB1-597E-48D7-936B-70448626A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F5A68-B439-4B3F-8261-93496FD3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EB51B-C5F6-422D-BD17-5366BC3A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5D0-39C8-45BB-8416-CA4A1790A8CC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5072F-FFF2-4128-BEDF-F61D3E05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6A381-901F-43E2-B758-AAAEB7CE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F99D-19C8-46A7-9DBF-B15842D8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0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3EAE8-AE5E-4967-AC37-7266B716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954BE-3C9E-4B90-87C7-375364B73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48258-4E1F-4DC5-8B10-A7BE97E12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B45D0-39C8-45BB-8416-CA4A1790A8CC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1F923-99CC-45AC-AD88-79A8583E6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1CB26-FE7A-45FC-99DB-EFD825DB2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FF99D-19C8-46A7-9DBF-B15842D8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0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i.umbc.edu/files/2020/08/RGB_Scale-0.25_20200613_090947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i.umbc.edu/files/2020/08/Dust_red_smaller.mp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577B41-C8CD-4848-BD67-FBBE3AAEF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8089"/>
            <a:ext cx="12163240" cy="68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16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B911D2-A5DE-4D49-8512-6568BF177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8089"/>
            <a:ext cx="12163240" cy="68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56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AD3A506-B19D-4B03-965E-3B56E5A64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8089"/>
            <a:ext cx="12163240" cy="68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3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155DC6-64CC-4650-AA66-872C5B52C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52" y="-49022"/>
            <a:ext cx="12279152" cy="690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10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2046A5-02EA-4FC1-BC59-488BCC48C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8089"/>
            <a:ext cx="12163240" cy="68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5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person&#10;&#10;Description automatically generated">
            <a:extLst>
              <a:ext uri="{FF2B5EF4-FFF2-40B4-BE49-F238E27FC236}">
                <a16:creationId xmlns:a16="http://schemas.microsoft.com/office/drawing/2014/main" id="{E1074E80-F819-405F-86F2-0E1A7DC8E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8089"/>
            <a:ext cx="12163240" cy="68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6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06CD9C-F926-45D8-AD53-8E6BC5F7F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8089"/>
            <a:ext cx="12163240" cy="68418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B57442-BE59-44F3-9AA3-8DD26B6A3A50}"/>
              </a:ext>
            </a:extLst>
          </p:cNvPr>
          <p:cNvSpPr txBox="1"/>
          <p:nvPr/>
        </p:nvSpPr>
        <p:spPr>
          <a:xfrm>
            <a:off x="443884" y="6285390"/>
            <a:ext cx="27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Click here for animation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419B3E-1A9F-4967-8D97-95B608F21D72}"/>
              </a:ext>
            </a:extLst>
          </p:cNvPr>
          <p:cNvSpPr txBox="1"/>
          <p:nvPr/>
        </p:nvSpPr>
        <p:spPr>
          <a:xfrm>
            <a:off x="4696287" y="1384916"/>
            <a:ext cx="705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Each Stripe on the raw image becomes a full </a:t>
            </a:r>
            <a:r>
              <a:rPr lang="en-US" dirty="0" err="1"/>
              <a:t>pushbroom</a:t>
            </a:r>
            <a:r>
              <a:rPr lang="en-US" dirty="0"/>
              <a:t> composite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0D38C6-BF79-46A3-BC2C-39314BA7025F}"/>
              </a:ext>
            </a:extLst>
          </p:cNvPr>
          <p:cNvSpPr txBox="1"/>
          <p:nvPr/>
        </p:nvSpPr>
        <p:spPr>
          <a:xfrm>
            <a:off x="4897930" y="5779362"/>
            <a:ext cx="705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Single angle RGB reconstructed with 469 raw images and 3 wavelengths</a:t>
            </a:r>
          </a:p>
        </p:txBody>
      </p:sp>
    </p:spTree>
    <p:extLst>
      <p:ext uri="{BB962C8B-B14F-4D97-AF65-F5344CB8AC3E}">
        <p14:creationId xmlns:p14="http://schemas.microsoft.com/office/powerpoint/2010/main" val="105147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1866A84-472F-448C-B12A-E83510AE3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8089"/>
            <a:ext cx="12163240" cy="68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9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irplane&#10;&#10;Description automatically generated">
            <a:extLst>
              <a:ext uri="{FF2B5EF4-FFF2-40B4-BE49-F238E27FC236}">
                <a16:creationId xmlns:a16="http://schemas.microsoft.com/office/drawing/2014/main" id="{9DE8BE15-675D-4D74-85BF-21F99EDCE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8089"/>
            <a:ext cx="12163240" cy="68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0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B70EB9-2907-4A34-9391-7B26BB341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8089"/>
            <a:ext cx="12163240" cy="6841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BA212E-41CF-4970-B083-BC8D9E48FC7C}"/>
              </a:ext>
            </a:extLst>
          </p:cNvPr>
          <p:cNvSpPr txBox="1"/>
          <p:nvPr/>
        </p:nvSpPr>
        <p:spPr>
          <a:xfrm>
            <a:off x="8185212" y="994299"/>
            <a:ext cx="27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hlinkClick r:id="rId3"/>
              </a:rPr>
              <a:t>Click here for animation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6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A4B5B9-B72C-438F-AA68-774EBEE19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8089"/>
            <a:ext cx="12163240" cy="6841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CC3253-F246-4B79-9394-89EDB600CE42}"/>
              </a:ext>
            </a:extLst>
          </p:cNvPr>
          <p:cNvSpPr txBox="1"/>
          <p:nvPr/>
        </p:nvSpPr>
        <p:spPr>
          <a:xfrm>
            <a:off x="8185212" y="994299"/>
            <a:ext cx="27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hlinkClick r:id="rId3"/>
              </a:rPr>
              <a:t>Click here for animation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3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DB1D4B59-8743-46EF-BD3B-4CFB03F8A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8089"/>
            <a:ext cx="12163240" cy="68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3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EBA97B-28EF-4059-AD70-1653B6DF1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8089"/>
            <a:ext cx="12163240" cy="68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56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34</Words>
  <Application>Microsoft Office PowerPoint</Application>
  <PresentationFormat>Widescreen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</dc:creator>
  <cp:lastModifiedBy>J M</cp:lastModifiedBy>
  <cp:revision>3</cp:revision>
  <dcterms:created xsi:type="dcterms:W3CDTF">2020-08-04T15:40:25Z</dcterms:created>
  <dcterms:modified xsi:type="dcterms:W3CDTF">2020-08-04T16:35:38Z</dcterms:modified>
</cp:coreProperties>
</file>